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0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1FDEEAD3-F013-4BAB-82B2-66641F94C953}"/>
    <pc:docChg chg="undo custSel modSld">
      <pc:chgData name="Jill Jones" userId="18e2199af911abfd" providerId="LiveId" clId="{1FDEEAD3-F013-4BAB-82B2-66641F94C953}" dt="2025-05-07T17:44:19.192" v="6" actId="20577"/>
      <pc:docMkLst>
        <pc:docMk/>
      </pc:docMkLst>
      <pc:sldChg chg="modSp mod">
        <pc:chgData name="Jill Jones" userId="18e2199af911abfd" providerId="LiveId" clId="{1FDEEAD3-F013-4BAB-82B2-66641F94C953}" dt="2025-05-07T17:44:19.192" v="6" actId="20577"/>
        <pc:sldMkLst>
          <pc:docMk/>
          <pc:sldMk cId="0" sldId="260"/>
        </pc:sldMkLst>
        <pc:spChg chg="mod">
          <ac:chgData name="Jill Jones" userId="18e2199af911abfd" providerId="LiveId" clId="{1FDEEAD3-F013-4BAB-82B2-66641F94C953}" dt="2025-05-07T17:44:19.192" v="6" actId="20577"/>
          <ac:spMkLst>
            <pc:docMk/>
            <pc:sldMk cId="0" sldId="260"/>
            <ac:spMk id="95" creationId="{00000000-0000-0000-0000-000000000000}"/>
          </ac:spMkLst>
        </pc:spChg>
        <pc:spChg chg="mod">
          <ac:chgData name="Jill Jones" userId="18e2199af911abfd" providerId="LiveId" clId="{1FDEEAD3-F013-4BAB-82B2-66641F94C953}" dt="2025-05-07T17:44:16.260" v="4" actId="1076"/>
          <ac:spMkLst>
            <pc:docMk/>
            <pc:sldMk cId="0" sldId="260"/>
            <ac:spMk id="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fbbf349a1_0_2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2fbbf349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fbbf349a1_0_4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2fbbf349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fbbf349a1_0_8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2fbbf349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20b67dc7a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320b67d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20b67dc7a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320b67dc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Lists #2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Complete the activity guide, either individually or as a group.</a:t>
            </a:r>
            <a:endParaRPr sz="3200">
              <a:solidFill>
                <a:srgbClr val="434343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748" y="2160950"/>
            <a:ext cx="5604600" cy="36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remember about lists?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do you define a list?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do you access an element in a list?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do you update an element in a list?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are some list methods?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Data Abstraction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AP CSP Big Idea #3 - Algorithms and Programming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AAP-1.D.a: Develop data abstraction using lists to store multiple elements.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AAP-1.D.b: Explain how the use of data abstraction manages complexity in program code.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AAP-2.0.a: Write iteration statements to traverse a list.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AAP-2.0.b: Determine the result of an algorithm that includes list traversals.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AAP-3.B: Explain how the use of procedural abstraction manages complexity in a program.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Data Abstraction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60850"/>
            <a:ext cx="83061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</a:rPr>
              <a:t>Lists allow us to name and work with with large collections of information with few variables. These programs are easier to develop and maintain. </a:t>
            </a:r>
            <a:endParaRPr sz="2800">
              <a:solidFill>
                <a:schemeClr val="dk2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-US" sz="2800">
                <a:solidFill>
                  <a:schemeClr val="dk2"/>
                </a:solidFill>
              </a:rPr>
              <a:t>In Python, a list is defined using square brackets.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38225" y="3586225"/>
            <a:ext cx="8394000" cy="2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names = [“Monserat”, “Samantha”, “Diego”, “Omar”, “Diego”]</a:t>
            </a:r>
            <a:endParaRPr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todo_list = [“read a book”, “wash dishes”, “take shower”]</a:t>
            </a:r>
            <a:endParaRPr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numbers = [1, 5, 3, 10, 12, 4]</a:t>
            </a:r>
            <a:endParaRPr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colors_list = [RED, GREEN, BLUE, WHITE, CYAN, PINK, GRAY]</a:t>
            </a:r>
            <a:b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200" i="1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Definitions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4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 </a:t>
            </a:r>
            <a:r>
              <a:rPr lang="en-US" sz="2600" b="1"/>
              <a:t>list</a:t>
            </a:r>
            <a:r>
              <a:rPr lang="en-US" sz="2600"/>
              <a:t> is an ordered  collection of elements (items).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 </a:t>
            </a:r>
            <a:r>
              <a:rPr lang="en-US" sz="2600" b="1"/>
              <a:t>index</a:t>
            </a:r>
            <a:r>
              <a:rPr lang="en-US" sz="2600"/>
              <a:t> is a number used to reference the element in a list and refers to its order in the list.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</a:t>
            </a:r>
            <a:r>
              <a:rPr lang="en-US" sz="2600" b="1"/>
              <a:t> element (or item) </a:t>
            </a:r>
            <a:r>
              <a:rPr lang="en-US" sz="2600"/>
              <a:t>is an individual value in a list, and each is assigned a unique index.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</a:t>
            </a:r>
            <a:r>
              <a:rPr lang="en-US" sz="2600" b="1"/>
              <a:t>length</a:t>
            </a:r>
            <a:r>
              <a:rPr lang="en-US" sz="2600"/>
              <a:t> of a list is how many elements it contains. Lists can grow or shrink als elements are added or removed.</a:t>
            </a:r>
            <a:endParaRPr sz="2600"/>
          </a:p>
        </p:txBody>
      </p:sp>
      <p:sp>
        <p:nvSpPr>
          <p:cNvPr id="94" name="Google Shape;94;p18"/>
          <p:cNvSpPr txBox="1"/>
          <p:nvPr/>
        </p:nvSpPr>
        <p:spPr>
          <a:xfrm>
            <a:off x="457125" y="4941100"/>
            <a:ext cx="8520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names =</a:t>
            </a: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[“Monserat”, “Samantha”, “Diego”, “Omar”, “Diego”]</a:t>
            </a: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2478925" y="4556400"/>
            <a:ext cx="6088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0                1                   2            3           4</a:t>
            </a:r>
            <a:endParaRPr sz="1800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54600" y="4690200"/>
            <a:ext cx="8520600" cy="8313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 flipH="1">
            <a:off x="755975" y="1445200"/>
            <a:ext cx="635700" cy="3261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8"/>
          <p:cNvCxnSpPr/>
          <p:nvPr/>
        </p:nvCxnSpPr>
        <p:spPr>
          <a:xfrm>
            <a:off x="1876750" y="1913550"/>
            <a:ext cx="2007300" cy="287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8"/>
          <p:cNvCxnSpPr/>
          <p:nvPr/>
        </p:nvCxnSpPr>
        <p:spPr>
          <a:xfrm>
            <a:off x="1910200" y="1913550"/>
            <a:ext cx="702600" cy="287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8"/>
          <p:cNvCxnSpPr/>
          <p:nvPr/>
        </p:nvCxnSpPr>
        <p:spPr>
          <a:xfrm>
            <a:off x="1893475" y="1980450"/>
            <a:ext cx="3713400" cy="2860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1910200" y="2766625"/>
            <a:ext cx="301200" cy="2241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8"/>
          <p:cNvCxnSpPr/>
          <p:nvPr/>
        </p:nvCxnSpPr>
        <p:spPr>
          <a:xfrm>
            <a:off x="1926925" y="2833525"/>
            <a:ext cx="2007300" cy="2274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" name="Google Shape;103;p18"/>
          <p:cNvCxnSpPr/>
          <p:nvPr/>
        </p:nvCxnSpPr>
        <p:spPr>
          <a:xfrm>
            <a:off x="1943650" y="2833525"/>
            <a:ext cx="3562800" cy="2191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8"/>
          <p:cNvSpPr txBox="1"/>
          <p:nvPr/>
        </p:nvSpPr>
        <p:spPr>
          <a:xfrm>
            <a:off x="1441850" y="5777450"/>
            <a:ext cx="2843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len(names) = 5</a:t>
            </a:r>
            <a:endParaRPr sz="24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5" name="Google Shape;105;p18"/>
          <p:cNvCxnSpPr/>
          <p:nvPr/>
        </p:nvCxnSpPr>
        <p:spPr>
          <a:xfrm>
            <a:off x="1676025" y="3686600"/>
            <a:ext cx="167400" cy="2191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These list methods are used on the AP Exam:</a:t>
            </a:r>
            <a:endParaRPr sz="3200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list.append(element)</a:t>
            </a:r>
            <a:r>
              <a:rPr lang="en-US" sz="2400">
                <a:solidFill>
                  <a:schemeClr val="dk2"/>
                </a:solidFill>
              </a:rPr>
              <a:t> adds an element to the end of a list.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increases by 1.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list.insert(index, element)</a:t>
            </a:r>
            <a:r>
              <a:rPr lang="en-US" sz="2400">
                <a:solidFill>
                  <a:schemeClr val="dk2"/>
                </a:solidFill>
              </a:rPr>
              <a:t> adds an element at the given index.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increases by 1. </a:t>
            </a:r>
            <a:endParaRPr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index of all elements following the inserted element are increased by 1.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list.pop(index)</a:t>
            </a:r>
            <a:r>
              <a:rPr lang="en-US" sz="2400">
                <a:solidFill>
                  <a:schemeClr val="dk2"/>
                </a:solidFill>
              </a:rPr>
              <a:t> removes an element at the given index.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decreases by 1.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index of all elements following the popped element are decreased by 1.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Try some code tracing with lists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Get Example C code from your teacher.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With your group, work through each problem.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What is the final list after the code is executed?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300" y="2303425"/>
            <a:ext cx="6497101" cy="41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Try some code tracing with lists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Get Example D code from your teacher.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With your group, work through each problem.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What is the final list after the code is executed?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450" y="2178875"/>
            <a:ext cx="6604575" cy="42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Try some code tracing with lists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16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Get Example E code from your teacher.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With your group, work through each problem.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What is the value of total after the code is executed?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What is the final list after the code is executed?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800" y="2512450"/>
            <a:ext cx="3631350" cy="417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</vt:lpstr>
      <vt:lpstr>Arial</vt:lpstr>
      <vt:lpstr>Arial Black</vt:lpstr>
      <vt:lpstr>Noto Sans Symbols</vt:lpstr>
      <vt:lpstr>Source Sans Pro</vt:lpstr>
      <vt:lpstr>Proxima Nova</vt:lpstr>
      <vt:lpstr>Raleway</vt:lpstr>
      <vt:lpstr>Plum</vt:lpstr>
      <vt:lpstr>Lists #2</vt:lpstr>
      <vt:lpstr>Warm-up</vt:lpstr>
      <vt:lpstr>Data Abstraction</vt:lpstr>
      <vt:lpstr>Data Abstraction</vt:lpstr>
      <vt:lpstr>Definitions</vt:lpstr>
      <vt:lpstr>Using a List</vt:lpstr>
      <vt:lpstr>Try some code tracing with lists</vt:lpstr>
      <vt:lpstr>Try some code tracing with lists</vt:lpstr>
      <vt:lpstr>Try some code tracing with lists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2025-05-07T17:44:26Z</dcterms:modified>
</cp:coreProperties>
</file>